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7" r:id="rId21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2" Type="http://schemas.openxmlformats.org/officeDocument/2006/relationships/slide" Target="slides/slide9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7" name="Shape 10287"/>
        <p:cNvGrpSpPr/>
        <p:nvPr/>
      </p:nvGrpSpPr>
      <p:grpSpPr>
        <a:xfrm>
          <a:off x="0" y="0"/>
          <a:ext cx="0" cy="0"/>
          <a:chOff x="0" y="0"/>
          <a:chExt cx="0" cy="0"/>
        </a:xfrm>
      </p:grpSpPr>
      <p:sp>
        <p:nvSpPr>
          <p:cNvPr id="10288" name="Google Shape;1028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289" name="Google Shape;10289;p92:notes"/>
          <p:cNvSpPr txBox="1"/>
          <p:nvPr/>
        </p:nvSpPr>
        <p:spPr>
          <a:xfrm>
            <a:off x="1165225" y="692150"/>
            <a:ext cx="4619625" cy="34639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47000"/>
              </a:lnSpc>
              <a:spcBef>
                <a:spcPts val="0"/>
              </a:spcBef>
              <a:spcAft>
                <a:spcPts val="0"/>
              </a:spcAft>
              <a:buClr>
                <a:srgbClr val="292929"/>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90" name="Google Shape;10290;p92:notes"/>
          <p:cNvSpPr txBox="1"/>
          <p:nvPr>
            <p:ph idx="1" type="body"/>
          </p:nvPr>
        </p:nvSpPr>
        <p:spPr>
          <a:xfrm>
            <a:off x="1112838" y="4752975"/>
            <a:ext cx="4783137" cy="38242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291" name="Google Shape;10291;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notesSlide" Target="../notesSlides/notesSlide92.xml"/><Relationship Id="rId3" Type="http://schemas.openxmlformats.org/officeDocument/2006/relationships/image" Target="../media/image241.png"/></Relationships>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2" name="Shape 10292"/>
        <p:cNvGrpSpPr/>
        <p:nvPr/>
      </p:nvGrpSpPr>
      <p:grpSpPr>
        <a:xfrm>
          <a:off x="0" y="0"/>
          <a:ext cx="0" cy="0"/>
          <a:chOff x="0" y="0"/>
          <a:chExt cx="0" cy="0"/>
        </a:xfrm>
      </p:grpSpPr>
      <p:sp>
        <p:nvSpPr>
          <p:cNvPr id="10293" name="Google Shape;10293;p1522"/>
          <p:cNvSpPr txBox="1"/>
          <p:nvPr>
            <p:ph type="title"/>
          </p:nvPr>
        </p:nvSpPr>
        <p:spPr>
          <a:xfrm>
            <a:off x="942975" y="204788"/>
            <a:ext cx="7156450" cy="1271587"/>
          </a:xfrm>
          <a:prstGeom prst="rect">
            <a:avLst/>
          </a:prstGeom>
          <a:noFill/>
          <a:ln>
            <a:noFill/>
          </a:ln>
        </p:spPr>
        <p:txBody>
          <a:bodyPr anchorCtr="0" anchor="b" bIns="46800" lIns="90000" spcFirstLastPara="1" rIns="90000" wrap="square" tIns="46800">
            <a:noAutofit/>
          </a:bodyPr>
          <a:lstStyle/>
          <a:p>
            <a:pPr indent="0" lvl="0" marL="0" rtl="0" algn="l">
              <a:lnSpc>
                <a:spcPct val="92000"/>
              </a:lnSpc>
              <a:spcBef>
                <a:spcPts val="0"/>
              </a:spcBef>
              <a:spcAft>
                <a:spcPts val="0"/>
              </a:spcAft>
              <a:buNone/>
            </a:pPr>
            <a:br>
              <a:rPr lang="en-US" sz="2800">
                <a:latin typeface="SimHei"/>
                <a:ea typeface="SimHei"/>
                <a:cs typeface="SimHei"/>
                <a:sym typeface="SimHei"/>
              </a:rPr>
            </a:br>
            <a:r>
              <a:rPr lang="en-US" sz="4000">
                <a:latin typeface="Times New Roman"/>
                <a:ea typeface="Times New Roman"/>
                <a:cs typeface="Times New Roman"/>
                <a:sym typeface="Times New Roman"/>
              </a:rPr>
              <a:t>Participation on the Network Drives Governance and Accountability Challenges </a:t>
            </a:r>
            <a:endParaRPr/>
          </a:p>
        </p:txBody>
      </p:sp>
      <p:sp>
        <p:nvSpPr>
          <p:cNvPr id="10294" name="Google Shape;10294;p1522"/>
          <p:cNvSpPr txBox="1"/>
          <p:nvPr>
            <p:ph idx="1" type="body"/>
          </p:nvPr>
        </p:nvSpPr>
        <p:spPr>
          <a:xfrm>
            <a:off x="914400" y="2743200"/>
            <a:ext cx="7659688" cy="4114800"/>
          </a:xfrm>
          <a:prstGeom prst="rect">
            <a:avLst/>
          </a:prstGeom>
          <a:noFill/>
          <a:ln>
            <a:noFill/>
          </a:ln>
        </p:spPr>
        <p:txBody>
          <a:bodyPr anchorCtr="0" anchor="t" bIns="0" lIns="0" spcFirstLastPara="1" rIns="0" wrap="square" tIns="0">
            <a:noAutofit/>
          </a:bodyPr>
          <a:lstStyle/>
          <a:p>
            <a:pPr indent="-88900" lvl="0" marL="411163" rtl="0" algn="l">
              <a:lnSpc>
                <a:spcPct val="80000"/>
              </a:lnSpc>
              <a:spcBef>
                <a:spcPts val="0"/>
              </a:spcBef>
              <a:spcAft>
                <a:spcPts val="0"/>
              </a:spcAft>
              <a:buSzPts val="3200"/>
              <a:buNone/>
            </a:pPr>
            <a:r>
              <a:t/>
            </a:r>
            <a:endParaRPr/>
          </a:p>
        </p:txBody>
      </p:sp>
      <p:pic>
        <p:nvPicPr>
          <p:cNvPr id="10295" name="Google Shape;10295;p1522"/>
          <p:cNvPicPr preferRelativeResize="0"/>
          <p:nvPr/>
        </p:nvPicPr>
        <p:blipFill rotWithShape="1">
          <a:blip r:embed="rId3">
            <a:alphaModFix/>
          </a:blip>
          <a:srcRect b="0" l="0" r="0" t="0"/>
          <a:stretch/>
        </p:blipFill>
        <p:spPr>
          <a:xfrm>
            <a:off x="1600200" y="2160588"/>
            <a:ext cx="5867400" cy="37830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